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5878-31E0-67FD-E3F0-07E7107D8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67F79-3AC7-8318-8D68-C9A844B1E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9E39-6B00-F358-8994-6B573EF5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26017-95C8-CBD8-2675-AAD40393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7A76-17AD-2F47-C2C5-8CAD8D2C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D223-61B0-7774-1429-44B47CBF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F134D-827D-DBBC-3F4D-EBE3FBB55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A20DB-2471-B4B8-0FEF-2C77A5E9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5B3E-1159-4E7D-6EF2-773DA336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EEF42-1ED5-94EF-4A1E-E8EDA741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9A0DF-4456-D5E0-CAFF-BFC6FAAD8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136D6-DCCC-B647-1496-042C66AB6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2DB88-34D6-2BF9-0E61-9FA02724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B2078-DAF3-5831-F4F9-28FBDAFE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1B204-8D24-E2DF-DEFD-EBB1EC61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1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E0CB-9C15-5DF2-FA86-9213F520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2C11-A369-F5B2-02DC-DCABB4CC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561B-6C52-6184-186E-9A10373F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55EB-DE46-9906-A9DC-06F4E319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3892-31F9-02FA-0C32-B529C5DF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E052-36C2-A606-07C2-1F538251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FA700-7491-C0B4-A4EF-A57D8C37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E3BAF-7046-970E-DF2B-7A01DFFE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D2A76-6B47-078B-FA2C-419CCA2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A97A7-C8BC-E768-CAAD-3D598873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1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DE168-96EF-44A6-BA34-90DD6643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009E-F50E-3FE3-D6EE-A2B0C5720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2B461-1DFD-896C-E528-C66710224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68B8C-12FE-FE82-368E-7EFFDC87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38B79-59EC-E451-DCF2-6AB0340F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ACCDF-8CE2-BE73-A997-F3133AD2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0046-8AA3-B1C8-DDBA-ED688D7D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532BD-B3DE-FCD2-0FBF-7D36810D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4C924-44AE-DBEB-661C-5430C1EFB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252C1-3A97-AF96-3885-8C017910D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5E3199-0836-7F0B-00CA-38C1AA762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4CCE2-AC8E-86B1-ED0B-C9768C1C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1D737-A6DC-5121-92F2-9E117861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37390-1D01-F346-CE66-100BB0A2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F09A-3D2F-187A-EEB6-51D2407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D7B22-18D5-BDA8-739D-0534A9E2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5457E-4149-84C5-FCD0-86C1A434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EC8CA-39BC-615C-58D8-ABAC7559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DBBC8-57D8-1A07-0EF1-A66B93A8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1482D-5D00-EC02-8AF0-0B1A8121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5BDE1-E333-9649-1EF0-47B0DEA7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110-B072-4358-D5F3-7C6C3B6F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8503-D4CC-F34E-0FB1-0CEBCA61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49E1E-A9C1-F9B2-5664-F916D8226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BADB8-E45A-59C5-0AF6-910CE11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304FC-2750-87D9-80DB-58555299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6875D-023F-52E6-023B-D82DDD38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0C50-FF10-A033-B7E4-C2CB4EF6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6A80F-0C62-0DBB-17A8-F86E09280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430D5-D911-5E32-A5D6-8982E1070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7C71B-3448-BDFC-6304-3EF12C56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BB43A-8548-BC3C-D1CB-0BE9C28B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731C-45A5-C55F-520D-0942ACC2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F73D-0BC6-7171-F2E0-D2B21186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0F302-12D3-853E-7AE4-BB2E5035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ADFB-4656-D6BE-09B3-71951E84C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AE1C6-B28E-438C-82CD-DFFC66F1F96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8A35-D722-4144-1DBC-494047279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E5F6-AF73-AEE9-4D17-AEEA9C378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DA9F71-AC76-4414-9BE8-FA486695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0F17-C0A5-4591-400B-5FDC8BDB5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C2411-C4CC-264D-BE27-BCA7BFFB7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07846E5-CB4A-8BE7-88A5-2685C1CA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51"/>
            <a:ext cx="12192000" cy="56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pink sky over water&#10;&#10;Description automatically generated">
            <a:extLst>
              <a:ext uri="{FF2B5EF4-FFF2-40B4-BE49-F238E27FC236}">
                <a16:creationId xmlns:a16="http://schemas.microsoft.com/office/drawing/2014/main" id="{91BCE65E-1F8D-56AB-F610-FE8BEC6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48" y="677941"/>
            <a:ext cx="5349704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0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p view of pastries and dates in a plate">
            <a:extLst>
              <a:ext uri="{FF2B5EF4-FFF2-40B4-BE49-F238E27FC236}">
                <a16:creationId xmlns:a16="http://schemas.microsoft.com/office/drawing/2014/main" id="{FBCDD293-921A-9990-D385-6D38E1D9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FEED2-E34A-EA20-7353-12AA517A3A9F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Projetos de Sustentabilidade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527DB-A22A-C8B5-A974-9833E1C45BC9}"/>
              </a:ext>
            </a:extLst>
          </p:cNvPr>
          <p:cNvSpPr txBox="1"/>
          <p:nvPr/>
        </p:nvSpPr>
        <p:spPr>
          <a:xfrm>
            <a:off x="7531610" y="2434201"/>
            <a:ext cx="4204865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Projeto</a:t>
            </a:r>
            <a:r>
              <a:rPr lang="en-US" sz="2000" dirty="0"/>
              <a:t> de </a:t>
            </a:r>
            <a:r>
              <a:rPr lang="en-US" sz="2000" dirty="0" err="1"/>
              <a:t>jornalismo</a:t>
            </a:r>
            <a:r>
              <a:rPr lang="en-US" sz="2000" dirty="0"/>
              <a:t>: </a:t>
            </a:r>
            <a:r>
              <a:rPr lang="en-US" sz="2000" b="1" dirty="0" err="1"/>
              <a:t>Escrevendo</a:t>
            </a:r>
            <a:r>
              <a:rPr lang="en-US" sz="2000" b="1" dirty="0"/>
              <a:t> um </a:t>
            </a:r>
            <a:r>
              <a:rPr lang="en-US" sz="2000" b="1" dirty="0" err="1"/>
              <a:t>erro</a:t>
            </a: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Prof. Ana Marinho- </a:t>
            </a:r>
            <a:r>
              <a:rPr lang="en-US" sz="2000" dirty="0" err="1"/>
              <a:t>Turma</a:t>
            </a:r>
            <a:r>
              <a:rPr lang="en-US" sz="2000" dirty="0"/>
              <a:t> 6ºE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Projeto</a:t>
            </a:r>
            <a:r>
              <a:rPr lang="en-US" sz="2000" dirty="0"/>
              <a:t>: </a:t>
            </a:r>
            <a:r>
              <a:rPr lang="en-US" sz="2000" b="1" dirty="0"/>
              <a:t>“Every Voice Matters: </a:t>
            </a:r>
            <a:r>
              <a:rPr lang="en-US" sz="2000" b="1" dirty="0" err="1"/>
              <a:t>Ampliando</a:t>
            </a:r>
            <a:r>
              <a:rPr lang="en-US" sz="2000" b="1" dirty="0"/>
              <a:t> as </a:t>
            </a:r>
            <a:r>
              <a:rPr lang="en-US" sz="2000" b="1" dirty="0" err="1"/>
              <a:t>nossas</a:t>
            </a:r>
            <a:r>
              <a:rPr lang="en-US" sz="2000" b="1" dirty="0"/>
              <a:t> </a:t>
            </a:r>
            <a:r>
              <a:rPr lang="en-US" sz="2000" b="1" dirty="0" err="1"/>
              <a:t>vozes</a:t>
            </a:r>
            <a:r>
              <a:rPr lang="en-US" sz="2000" b="1" dirty="0"/>
              <a:t> para a </a:t>
            </a:r>
            <a:r>
              <a:rPr lang="en-US" sz="2000" b="1" dirty="0" err="1"/>
              <a:t>mudança</a:t>
            </a:r>
            <a:r>
              <a:rPr lang="en-US" sz="2000" b="1" dirty="0"/>
              <a:t>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Prof.Mónica</a:t>
            </a:r>
            <a:r>
              <a:rPr lang="en-US" sz="2000" dirty="0"/>
              <a:t> Rodrigues-</a:t>
            </a:r>
            <a:r>
              <a:rPr lang="en-US" sz="2000" dirty="0" err="1"/>
              <a:t>Turma</a:t>
            </a:r>
            <a:r>
              <a:rPr lang="en-US" sz="2000" dirty="0"/>
              <a:t> 10ºI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01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ACF83-FC91-BD8A-A7DE-28F2C0FBB9D7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Projetos</a:t>
            </a:r>
            <a:r>
              <a:rPr lang="en-US" sz="2800" dirty="0"/>
              <a:t> de </a:t>
            </a:r>
            <a:r>
              <a:rPr lang="en-US" sz="2800" dirty="0" err="1"/>
              <a:t>Sustentabilidade</a:t>
            </a:r>
            <a:r>
              <a:rPr lang="en-US" sz="2800" dirty="0"/>
              <a:t> </a:t>
            </a:r>
            <a:r>
              <a:rPr lang="en-US" sz="2800" b="1" dirty="0" err="1"/>
              <a:t>Económica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1. “Passos Verdes: </a:t>
            </a:r>
            <a:r>
              <a:rPr lang="en-US" dirty="0" err="1"/>
              <a:t>Caminhando</a:t>
            </a:r>
            <a:r>
              <a:rPr lang="en-US" dirty="0"/>
              <a:t> </a:t>
            </a:r>
            <a:r>
              <a:rPr lang="en-US" dirty="0" err="1"/>
              <a:t>rumo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turismo </a:t>
            </a:r>
            <a:r>
              <a:rPr lang="en-US" dirty="0" err="1"/>
              <a:t>sustentável</a:t>
            </a:r>
            <a:r>
              <a:rPr lang="en-US" dirty="0"/>
              <a:t>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Prof. Celeste Gomes- </a:t>
            </a:r>
            <a:r>
              <a:rPr lang="en-US" dirty="0" err="1"/>
              <a:t>Turma</a:t>
            </a:r>
            <a:r>
              <a:rPr lang="en-US" dirty="0"/>
              <a:t> 10ºN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2. “</a:t>
            </a:r>
            <a:r>
              <a:rPr lang="en-US" dirty="0" err="1"/>
              <a:t>Finanças</a:t>
            </a:r>
            <a:r>
              <a:rPr lang="en-US" dirty="0"/>
              <a:t> Verdes: </a:t>
            </a:r>
            <a:r>
              <a:rPr lang="en-US" dirty="0" err="1"/>
              <a:t>Cultivando</a:t>
            </a:r>
            <a:r>
              <a:rPr lang="en-US" dirty="0"/>
              <a:t> </a:t>
            </a:r>
            <a:r>
              <a:rPr lang="en-US" dirty="0" err="1"/>
              <a:t>hábitos</a:t>
            </a:r>
            <a:r>
              <a:rPr lang="en-US" dirty="0"/>
              <a:t> </a:t>
            </a:r>
            <a:r>
              <a:rPr lang="en-US" dirty="0" err="1"/>
              <a:t>sustentáveis</a:t>
            </a:r>
            <a:r>
              <a:rPr lang="en-US" dirty="0"/>
              <a:t>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Prof.Paula</a:t>
            </a:r>
            <a:r>
              <a:rPr lang="en-US" dirty="0"/>
              <a:t> Matos- </a:t>
            </a:r>
            <a:r>
              <a:rPr lang="en-US" dirty="0" err="1"/>
              <a:t>Turma</a:t>
            </a:r>
            <a:r>
              <a:rPr lang="en-US" dirty="0"/>
              <a:t> 8ºD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Prof.Ana</a:t>
            </a:r>
            <a:r>
              <a:rPr lang="en-US" dirty="0"/>
              <a:t> Marinho- </a:t>
            </a:r>
            <a:r>
              <a:rPr lang="en-US" dirty="0" err="1"/>
              <a:t>Turma</a:t>
            </a:r>
            <a:r>
              <a:rPr lang="en-US" dirty="0"/>
              <a:t> 6ºG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0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F143B-4D6E-EED8-24DB-B9A47A6D9F68}"/>
              </a:ext>
            </a:extLst>
          </p:cNvPr>
          <p:cNvSpPr txBox="1"/>
          <p:nvPr/>
        </p:nvSpPr>
        <p:spPr>
          <a:xfrm>
            <a:off x="838200" y="783771"/>
            <a:ext cx="5558489" cy="53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Projetos</a:t>
            </a:r>
            <a:r>
              <a:rPr lang="en-US" b="1" dirty="0"/>
              <a:t> de </a:t>
            </a:r>
            <a:r>
              <a:rPr lang="en-US" b="1" dirty="0" err="1"/>
              <a:t>Sustentabilidade</a:t>
            </a:r>
            <a:r>
              <a:rPr lang="en-US" b="1" dirty="0"/>
              <a:t> Ambiental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1. “</a:t>
            </a:r>
            <a:r>
              <a:rPr lang="en-US" sz="2400" dirty="0" err="1"/>
              <a:t>Projeto</a:t>
            </a:r>
            <a:r>
              <a:rPr lang="en-US" sz="2400" dirty="0"/>
              <a:t> de </a:t>
            </a:r>
            <a:r>
              <a:rPr lang="en-US" sz="2400" dirty="0" err="1"/>
              <a:t>Cidade</a:t>
            </a:r>
            <a:r>
              <a:rPr lang="en-US" sz="2400" dirty="0"/>
              <a:t> </a:t>
            </a:r>
            <a:r>
              <a:rPr lang="en-US" sz="2400" dirty="0" err="1"/>
              <a:t>Inteligente</a:t>
            </a:r>
            <a:r>
              <a:rPr lang="en-US" sz="2400" dirty="0"/>
              <a:t> (Smart City)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err="1"/>
              <a:t>Prof.Guilherme</a:t>
            </a:r>
            <a:r>
              <a:rPr lang="en-US" sz="2400" dirty="0"/>
              <a:t> Miranda- </a:t>
            </a:r>
            <a:r>
              <a:rPr lang="en-US" sz="2400" dirty="0" err="1"/>
              <a:t>Turma</a:t>
            </a:r>
            <a:r>
              <a:rPr lang="en-US" sz="2400" dirty="0"/>
              <a:t> 11ºN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2. “</a:t>
            </a:r>
            <a:r>
              <a:rPr lang="en-US" sz="2400" dirty="0" err="1"/>
              <a:t>Missão</a:t>
            </a:r>
            <a:r>
              <a:rPr lang="en-US" sz="2400" dirty="0"/>
              <a:t> </a:t>
            </a:r>
            <a:r>
              <a:rPr lang="en-US" sz="2400" dirty="0" err="1"/>
              <a:t>Natureza</a:t>
            </a:r>
            <a:r>
              <a:rPr lang="en-US" sz="2400" dirty="0"/>
              <a:t>: </a:t>
            </a:r>
            <a:r>
              <a:rPr lang="en-US" sz="2400" dirty="0" err="1"/>
              <a:t>criar</a:t>
            </a:r>
            <a:r>
              <a:rPr lang="en-US" sz="2400" dirty="0"/>
              <a:t> um </a:t>
            </a:r>
            <a:r>
              <a:rPr lang="en-US" sz="2400" dirty="0" err="1"/>
              <a:t>passeio</a:t>
            </a:r>
            <a:r>
              <a:rPr lang="en-US" sz="2400" dirty="0"/>
              <a:t> </a:t>
            </a:r>
            <a:r>
              <a:rPr lang="en-US" sz="2400" dirty="0" err="1"/>
              <a:t>interativo</a:t>
            </a:r>
            <a:r>
              <a:rPr lang="en-US" sz="2400" dirty="0"/>
              <a:t> pela </a:t>
            </a:r>
            <a:r>
              <a:rPr lang="en-US" sz="2400" dirty="0" err="1"/>
              <a:t>natureza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Prof. Sérgio Freixo- </a:t>
            </a:r>
            <a:r>
              <a:rPr lang="en-US" sz="2400" dirty="0" err="1"/>
              <a:t>Turma</a:t>
            </a:r>
            <a:r>
              <a:rPr lang="en-US" sz="2400" dirty="0"/>
              <a:t> 6ºD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Prof. Celeste Gomes- </a:t>
            </a:r>
            <a:r>
              <a:rPr lang="en-US" sz="2400" dirty="0" err="1"/>
              <a:t>Turma</a:t>
            </a:r>
            <a:r>
              <a:rPr lang="en-US" sz="2400" dirty="0"/>
              <a:t> 7ºH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8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Niki Paterianaki</dc:creator>
  <cp:lastModifiedBy>Niki Paterianaki</cp:lastModifiedBy>
  <cp:revision>1</cp:revision>
  <dcterms:created xsi:type="dcterms:W3CDTF">2024-11-06T09:26:59Z</dcterms:created>
  <dcterms:modified xsi:type="dcterms:W3CDTF">2024-11-06T09:37:56Z</dcterms:modified>
</cp:coreProperties>
</file>